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Montserrat" charset="1" panose="00000500000000000000"/>
      <p:regular r:id="rId25"/>
    </p:embeddedFont>
    <p:embeddedFont>
      <p:font typeface="Montserrat Bold" charset="1" panose="00000800000000000000"/>
      <p:regular r:id="rId26"/>
    </p:embeddedFont>
    <p:embeddedFont>
      <p:font typeface="Crimson Pro Bold" charset="1" panose="00000000000000000000"/>
      <p:regular r:id="rId27"/>
    </p:embeddedFont>
    <p:embeddedFont>
      <p:font typeface="Crimson Pro" charset="1" panose="00000000000000000000"/>
      <p:regular r:id="rId28"/>
    </p:embeddedFont>
    <p:embeddedFont>
      <p:font typeface="Montserrat Light Bold" charset="1" panose="00000800000000000000"/>
      <p:regular r:id="rId29"/>
    </p:embeddedFont>
    <p:embeddedFont>
      <p:font typeface="Montserrat Light" charset="1" panose="000004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9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3.png" Type="http://schemas.openxmlformats.org/officeDocument/2006/relationships/image"/><Relationship Id="rId7" Target="../media/image2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4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5.png" Type="http://schemas.openxmlformats.org/officeDocument/2006/relationships/image"/><Relationship Id="rId7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6.png" Type="http://schemas.openxmlformats.org/officeDocument/2006/relationships/image"/><Relationship Id="rId7" Target="../media/image2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7.png" Type="http://schemas.openxmlformats.org/officeDocument/2006/relationships/image"/><Relationship Id="rId7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Relationship Id="rId8" Target="../media/image17.pn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4737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2462862">
            <a:off x="-2667375" y="4877556"/>
            <a:ext cx="14210541" cy="4964580"/>
          </a:xfrm>
          <a:custGeom>
            <a:avLst/>
            <a:gdLst/>
            <a:ahLst/>
            <a:cxnLst/>
            <a:rect r="r" b="b" t="t" l="l"/>
            <a:pathLst>
              <a:path h="4964580" w="14210541">
                <a:moveTo>
                  <a:pt x="0" y="0"/>
                </a:moveTo>
                <a:lnTo>
                  <a:pt x="14210541" y="0"/>
                </a:lnTo>
                <a:lnTo>
                  <a:pt x="14210541" y="4964581"/>
                </a:lnTo>
                <a:lnTo>
                  <a:pt x="0" y="49645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04357" y="3703357"/>
            <a:ext cx="6583643" cy="6583643"/>
          </a:xfrm>
          <a:custGeom>
            <a:avLst/>
            <a:gdLst/>
            <a:ahLst/>
            <a:cxnLst/>
            <a:rect r="r" b="b" t="t" l="l"/>
            <a:pathLst>
              <a:path h="6583643" w="6583643">
                <a:moveTo>
                  <a:pt x="0" y="0"/>
                </a:moveTo>
                <a:lnTo>
                  <a:pt x="6583643" y="0"/>
                </a:lnTo>
                <a:lnTo>
                  <a:pt x="6583643" y="6583643"/>
                </a:lnTo>
                <a:lnTo>
                  <a:pt x="0" y="65836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211585" y="5543567"/>
            <a:ext cx="5864830" cy="663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8"/>
              </a:lnSpc>
            </a:pPr>
            <a:r>
              <a:rPr lang="en-US" sz="389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By: </a:t>
            </a:r>
            <a:r>
              <a:rPr lang="en-US" sz="389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Group 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85038" y="1575289"/>
            <a:ext cx="11729659" cy="3729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34"/>
              </a:lnSpc>
            </a:pPr>
            <a:r>
              <a:rPr lang="en-US" sz="1447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REDDIT</a:t>
            </a:r>
          </a:p>
          <a:p>
            <a:pPr algn="l">
              <a:lnSpc>
                <a:spcPts val="14334"/>
              </a:lnSpc>
            </a:pPr>
            <a:r>
              <a:rPr lang="en-US" sz="1447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4972036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437541" y="2826513"/>
            <a:ext cx="3039248" cy="6607062"/>
          </a:xfrm>
          <a:custGeom>
            <a:avLst/>
            <a:gdLst/>
            <a:ahLst/>
            <a:cxnLst/>
            <a:rect r="r" b="b" t="t" l="l"/>
            <a:pathLst>
              <a:path h="6607062" w="3039248">
                <a:moveTo>
                  <a:pt x="0" y="0"/>
                </a:moveTo>
                <a:lnTo>
                  <a:pt x="3039249" y="0"/>
                </a:lnTo>
                <a:lnTo>
                  <a:pt x="3039249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9075" y="5061572"/>
            <a:ext cx="1400919" cy="51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91006" y="9366900"/>
            <a:ext cx="2542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28141" y="5111048"/>
            <a:ext cx="6214306" cy="1961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6"/>
              </a:lnSpc>
            </a:pPr>
            <a:r>
              <a:rPr lang="en-US" sz="374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Click into the “Change Theme” to c</a:t>
            </a:r>
            <a:r>
              <a:rPr lang="en-US" sz="3740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hange the theme from light mode to dark mode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4404552" y="2924208"/>
            <a:ext cx="2940142" cy="6607062"/>
          </a:xfrm>
          <a:custGeom>
            <a:avLst/>
            <a:gdLst/>
            <a:ahLst/>
            <a:cxnLst/>
            <a:rect r="r" b="b" t="t" l="l"/>
            <a:pathLst>
              <a:path h="6607062" w="2940142">
                <a:moveTo>
                  <a:pt x="0" y="0"/>
                </a:moveTo>
                <a:lnTo>
                  <a:pt x="2940143" y="0"/>
                </a:lnTo>
                <a:lnTo>
                  <a:pt x="2940143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4972036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229499" y="2924208"/>
            <a:ext cx="2940142" cy="6607062"/>
          </a:xfrm>
          <a:custGeom>
            <a:avLst/>
            <a:gdLst/>
            <a:ahLst/>
            <a:cxnLst/>
            <a:rect r="r" b="b" t="t" l="l"/>
            <a:pathLst>
              <a:path h="6607062" w="2940142">
                <a:moveTo>
                  <a:pt x="0" y="0"/>
                </a:moveTo>
                <a:lnTo>
                  <a:pt x="2940142" y="0"/>
                </a:lnTo>
                <a:lnTo>
                  <a:pt x="2940142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950816" y="5764594"/>
            <a:ext cx="4144454" cy="3766676"/>
          </a:xfrm>
          <a:custGeom>
            <a:avLst/>
            <a:gdLst/>
            <a:ahLst/>
            <a:cxnLst/>
            <a:rect r="r" b="b" t="t" l="l"/>
            <a:pathLst>
              <a:path h="3766676" w="4144454">
                <a:moveTo>
                  <a:pt x="0" y="0"/>
                </a:moveTo>
                <a:lnTo>
                  <a:pt x="4144455" y="0"/>
                </a:lnTo>
                <a:lnTo>
                  <a:pt x="4144455" y="3766676"/>
                </a:lnTo>
                <a:lnTo>
                  <a:pt x="0" y="376667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9075" y="5061572"/>
            <a:ext cx="1400919" cy="51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91006" y="9366900"/>
            <a:ext cx="2542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50816" y="2884445"/>
            <a:ext cx="5848723" cy="2259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9"/>
              </a:lnSpc>
            </a:pPr>
            <a:r>
              <a:rPr lang="en-US" sz="429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Each post can upvote, downvote , comment, share link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4972036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9075" y="5061572"/>
            <a:ext cx="1400919" cy="51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291006" y="9366900"/>
            <a:ext cx="2542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393350" y="4032549"/>
            <a:ext cx="6499296" cy="4118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4649" indent="-422324" lvl="1">
              <a:lnSpc>
                <a:spcPts val="5477"/>
              </a:lnSpc>
              <a:buAutoNum type="arabicPeriod" startAt="1"/>
            </a:pPr>
            <a:r>
              <a:rPr lang="en-US" sz="391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Change to friend list, news and gallery layout by clicking News, Friends and Gallery.</a:t>
            </a:r>
          </a:p>
          <a:p>
            <a:pPr algn="l" marL="844649" indent="-422324" lvl="1">
              <a:lnSpc>
                <a:spcPts val="5477"/>
              </a:lnSpc>
              <a:buAutoNum type="arabicPeriod" startAt="1"/>
            </a:pPr>
            <a:r>
              <a:rPr lang="en-US" sz="391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Scroll down to see more informations.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3956765" y="2826513"/>
            <a:ext cx="2997954" cy="6607062"/>
          </a:xfrm>
          <a:custGeom>
            <a:avLst/>
            <a:gdLst/>
            <a:ahLst/>
            <a:cxnLst/>
            <a:rect r="r" b="b" t="t" l="l"/>
            <a:pathLst>
              <a:path h="6607062" w="2997954">
                <a:moveTo>
                  <a:pt x="0" y="0"/>
                </a:moveTo>
                <a:lnTo>
                  <a:pt x="2997954" y="0"/>
                </a:lnTo>
                <a:lnTo>
                  <a:pt x="2997954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040569" y="2826513"/>
            <a:ext cx="2997954" cy="6607062"/>
          </a:xfrm>
          <a:custGeom>
            <a:avLst/>
            <a:gdLst/>
            <a:ahLst/>
            <a:cxnLst/>
            <a:rect r="r" b="b" t="t" l="l"/>
            <a:pathLst>
              <a:path h="6607062" w="2997954">
                <a:moveTo>
                  <a:pt x="0" y="0"/>
                </a:moveTo>
                <a:lnTo>
                  <a:pt x="2997955" y="0"/>
                </a:lnTo>
                <a:lnTo>
                  <a:pt x="2997955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4972036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549301" y="3204888"/>
            <a:ext cx="2884470" cy="6356958"/>
          </a:xfrm>
          <a:custGeom>
            <a:avLst/>
            <a:gdLst/>
            <a:ahLst/>
            <a:cxnLst/>
            <a:rect r="r" b="b" t="t" l="l"/>
            <a:pathLst>
              <a:path h="6356958" w="2884470">
                <a:moveTo>
                  <a:pt x="0" y="0"/>
                </a:moveTo>
                <a:lnTo>
                  <a:pt x="2884470" y="0"/>
                </a:lnTo>
                <a:lnTo>
                  <a:pt x="2884470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981752" y="7341226"/>
            <a:ext cx="5548257" cy="1881583"/>
          </a:xfrm>
          <a:custGeom>
            <a:avLst/>
            <a:gdLst/>
            <a:ahLst/>
            <a:cxnLst/>
            <a:rect r="r" b="b" t="t" l="l"/>
            <a:pathLst>
              <a:path h="1881583" w="5548257">
                <a:moveTo>
                  <a:pt x="0" y="0"/>
                </a:moveTo>
                <a:lnTo>
                  <a:pt x="5548256" y="0"/>
                </a:lnTo>
                <a:lnTo>
                  <a:pt x="5548256" y="1881583"/>
                </a:lnTo>
                <a:lnTo>
                  <a:pt x="0" y="188158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9075" y="5061572"/>
            <a:ext cx="1400919" cy="51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91006" y="9366900"/>
            <a:ext cx="2542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318052" y="3553584"/>
            <a:ext cx="7222518" cy="30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38639" indent="-469319" lvl="1">
              <a:lnSpc>
                <a:spcPts val="6086"/>
              </a:lnSpc>
              <a:buAutoNum type="arabicPeriod" startAt="1"/>
            </a:pPr>
            <a:r>
              <a:rPr lang="en-US" sz="434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Scroll down to find the community to join</a:t>
            </a:r>
          </a:p>
          <a:p>
            <a:pPr algn="l" marL="938639" indent="-469319" lvl="1">
              <a:lnSpc>
                <a:spcPts val="6086"/>
              </a:lnSpc>
              <a:buAutoNum type="arabicPeriod" startAt="1"/>
            </a:pPr>
            <a:r>
              <a:rPr lang="en-US" sz="434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Click into “Join” button to join that community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4972036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774473" y="3076617"/>
            <a:ext cx="2884470" cy="6356958"/>
          </a:xfrm>
          <a:custGeom>
            <a:avLst/>
            <a:gdLst/>
            <a:ahLst/>
            <a:cxnLst/>
            <a:rect r="r" b="b" t="t" l="l"/>
            <a:pathLst>
              <a:path h="6356958" w="2884470">
                <a:moveTo>
                  <a:pt x="0" y="0"/>
                </a:moveTo>
                <a:lnTo>
                  <a:pt x="2884469" y="0"/>
                </a:lnTo>
                <a:lnTo>
                  <a:pt x="288446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817841" y="7173938"/>
            <a:ext cx="5804166" cy="2259637"/>
          </a:xfrm>
          <a:custGeom>
            <a:avLst/>
            <a:gdLst/>
            <a:ahLst/>
            <a:cxnLst/>
            <a:rect r="r" b="b" t="t" l="l"/>
            <a:pathLst>
              <a:path h="2259637" w="5804166">
                <a:moveTo>
                  <a:pt x="0" y="0"/>
                </a:moveTo>
                <a:lnTo>
                  <a:pt x="5804166" y="0"/>
                </a:lnTo>
                <a:lnTo>
                  <a:pt x="5804166" y="2259637"/>
                </a:lnTo>
                <a:lnTo>
                  <a:pt x="0" y="22596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9075" y="5061572"/>
            <a:ext cx="1400919" cy="51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91006" y="9366900"/>
            <a:ext cx="2542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52947" y="4114443"/>
            <a:ext cx="7733954" cy="1619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05105" indent="-502553" lvl="1">
              <a:lnSpc>
                <a:spcPts val="6517"/>
              </a:lnSpc>
              <a:buAutoNum type="arabicPeriod" startAt="1"/>
            </a:pPr>
            <a:r>
              <a:rPr lang="en-US" sz="4655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Add title and content</a:t>
            </a:r>
          </a:p>
          <a:p>
            <a:pPr algn="l" marL="1005105" indent="-502553" lvl="1">
              <a:lnSpc>
                <a:spcPts val="6517"/>
              </a:lnSpc>
              <a:buAutoNum type="arabicPeriod" startAt="1"/>
            </a:pPr>
            <a:r>
              <a:rPr lang="en-US" sz="4655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Up your post.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4972036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849774" y="3076617"/>
            <a:ext cx="2955986" cy="6356958"/>
          </a:xfrm>
          <a:custGeom>
            <a:avLst/>
            <a:gdLst/>
            <a:ahLst/>
            <a:cxnLst/>
            <a:rect r="r" b="b" t="t" l="l"/>
            <a:pathLst>
              <a:path h="6356958" w="2955986">
                <a:moveTo>
                  <a:pt x="0" y="0"/>
                </a:moveTo>
                <a:lnTo>
                  <a:pt x="2955985" y="0"/>
                </a:lnTo>
                <a:lnTo>
                  <a:pt x="2955985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595981" y="3113527"/>
            <a:ext cx="3096039" cy="6283138"/>
          </a:xfrm>
          <a:custGeom>
            <a:avLst/>
            <a:gdLst/>
            <a:ahLst/>
            <a:cxnLst/>
            <a:rect r="r" b="b" t="t" l="l"/>
            <a:pathLst>
              <a:path h="6283138" w="3096039">
                <a:moveTo>
                  <a:pt x="0" y="0"/>
                </a:moveTo>
                <a:lnTo>
                  <a:pt x="3096038" y="0"/>
                </a:lnTo>
                <a:lnTo>
                  <a:pt x="3096038" y="6283138"/>
                </a:lnTo>
                <a:lnTo>
                  <a:pt x="0" y="62831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9075" y="5061572"/>
            <a:ext cx="1400919" cy="51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91006" y="9366900"/>
            <a:ext cx="2542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81799" y="4720187"/>
            <a:ext cx="8242272" cy="2605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1166" indent="-535583" lvl="1">
              <a:lnSpc>
                <a:spcPts val="6945"/>
              </a:lnSpc>
              <a:buAutoNum type="arabicPeriod" startAt="1"/>
            </a:pPr>
            <a:r>
              <a:rPr lang="en-US" sz="496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Write messages</a:t>
            </a:r>
          </a:p>
          <a:p>
            <a:pPr algn="l" marL="1071166" indent="-535583" lvl="1">
              <a:lnSpc>
                <a:spcPts val="6945"/>
              </a:lnSpc>
              <a:buAutoNum type="arabicPeriod" startAt="1"/>
            </a:pPr>
            <a:r>
              <a:rPr lang="en-US" sz="496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Click “Enter” to send the messages.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4972036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9075" y="5061572"/>
            <a:ext cx="1400919" cy="51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291006" y="9366900"/>
            <a:ext cx="2542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68318" y="5038725"/>
            <a:ext cx="8649836" cy="181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89"/>
              </a:lnSpc>
            </a:pPr>
            <a:r>
              <a:rPr lang="en-US" sz="5206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Check notifications from friends and communities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4741239" y="3204888"/>
            <a:ext cx="2924201" cy="6356958"/>
          </a:xfrm>
          <a:custGeom>
            <a:avLst/>
            <a:gdLst/>
            <a:ahLst/>
            <a:cxnLst/>
            <a:rect r="r" b="b" t="t" l="l"/>
            <a:pathLst>
              <a:path h="6356958" w="2924201">
                <a:moveTo>
                  <a:pt x="0" y="0"/>
                </a:moveTo>
                <a:lnTo>
                  <a:pt x="2924201" y="0"/>
                </a:lnTo>
                <a:lnTo>
                  <a:pt x="2924201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837691" y="4508249"/>
            <a:ext cx="15450309" cy="1480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015"/>
              </a:lnSpc>
              <a:spcBef>
                <a:spcPct val="0"/>
              </a:spcBef>
            </a:pPr>
            <a:r>
              <a:rPr lang="en-US" b="true" sz="11126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DEMO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0" y="6383367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48611" y="6449701"/>
            <a:ext cx="893272" cy="50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4"/>
              </a:lnSpc>
            </a:pPr>
            <a:r>
              <a:rPr lang="en-US" sz="2924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4737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86172" y="1037449"/>
            <a:ext cx="7956871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837691" y="-87620"/>
            <a:ext cx="15450309" cy="10374620"/>
          </a:xfrm>
          <a:custGeom>
            <a:avLst/>
            <a:gdLst/>
            <a:ahLst/>
            <a:cxnLst/>
            <a:rect r="r" b="b" t="t" l="l"/>
            <a:pathLst>
              <a:path h="10374620" w="15450309">
                <a:moveTo>
                  <a:pt x="0" y="0"/>
                </a:moveTo>
                <a:lnTo>
                  <a:pt x="15450309" y="0"/>
                </a:lnTo>
                <a:lnTo>
                  <a:pt x="15450309" y="10374620"/>
                </a:lnTo>
                <a:lnTo>
                  <a:pt x="0" y="10374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</a:blip>
            <a:stretch>
              <a:fillRect l="0" t="-3441" r="-7822" b="-3441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7735282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67237" y="7737654"/>
            <a:ext cx="1848922" cy="575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</a:pPr>
            <a:r>
              <a:rPr lang="en-US" sz="322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257732" y="3085932"/>
            <a:ext cx="12610227" cy="531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09900" indent="-404950" lvl="1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Creating a social news app - a challenging but rewarding experience.</a:t>
            </a:r>
          </a:p>
          <a:p>
            <a:pPr algn="l" marL="809900" indent="-404950" lvl="1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Through features - posts, comments, voting systems, and user profiles, the app fosters community engagement and dynamic discussions. </a:t>
            </a:r>
          </a:p>
          <a:p>
            <a:pPr algn="l" marL="809900" indent="-404950" lvl="1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</a:t>
            </a: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he app has the potential to evolve with enhanced features.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276617" y="0"/>
            <a:ext cx="25564617" cy="11844768"/>
          </a:xfrm>
          <a:custGeom>
            <a:avLst/>
            <a:gdLst/>
            <a:ahLst/>
            <a:cxnLst/>
            <a:rect r="r" b="b" t="t" l="l"/>
            <a:pathLst>
              <a:path h="11844768" w="25564617">
                <a:moveTo>
                  <a:pt x="0" y="0"/>
                </a:moveTo>
                <a:lnTo>
                  <a:pt x="25564617" y="0"/>
                </a:lnTo>
                <a:lnTo>
                  <a:pt x="25564617" y="11844768"/>
                </a:lnTo>
                <a:lnTo>
                  <a:pt x="0" y="118447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898" r="0" b="-218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477325" y="2893205"/>
            <a:ext cx="11700716" cy="2468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02"/>
              </a:lnSpc>
            </a:pPr>
            <a:r>
              <a:rPr lang="en-US" b="true" sz="9598">
                <a:solidFill>
                  <a:srgbClr val="1B1B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THANKS FOR</a:t>
            </a:r>
          </a:p>
          <a:p>
            <a:pPr algn="ctr" marL="0" indent="0" lvl="0">
              <a:lnSpc>
                <a:spcPts val="9502"/>
              </a:lnSpc>
              <a:spcBef>
                <a:spcPct val="0"/>
              </a:spcBef>
            </a:pPr>
            <a:r>
              <a:rPr lang="en-US" b="true" sz="9598">
                <a:solidFill>
                  <a:srgbClr val="1B1B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LISTENING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4737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8873412">
            <a:off x="9074399" y="9687507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2"/>
                </a:lnTo>
                <a:lnTo>
                  <a:pt x="0" y="43009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696110" y="2897339"/>
            <a:ext cx="6653750" cy="1270261"/>
          </a:xfrm>
          <a:custGeom>
            <a:avLst/>
            <a:gdLst/>
            <a:ahLst/>
            <a:cxnLst/>
            <a:rect r="r" b="b" t="t" l="l"/>
            <a:pathLst>
              <a:path h="1270261" w="6653750">
                <a:moveTo>
                  <a:pt x="0" y="0"/>
                </a:moveTo>
                <a:lnTo>
                  <a:pt x="6653749" y="0"/>
                </a:lnTo>
                <a:lnTo>
                  <a:pt x="6653749" y="1270261"/>
                </a:lnTo>
                <a:lnTo>
                  <a:pt x="0" y="127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518747" y="1376050"/>
            <a:ext cx="11009746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0"/>
              </a:lnSpc>
            </a:pPr>
            <a:r>
              <a:rPr lang="en-US" sz="7000" b="true">
                <a:solidFill>
                  <a:srgbClr val="FE45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MEMBERS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3848510" y="7437866"/>
            <a:ext cx="6653750" cy="1270261"/>
          </a:xfrm>
          <a:custGeom>
            <a:avLst/>
            <a:gdLst/>
            <a:ahLst/>
            <a:cxnLst/>
            <a:rect r="r" b="b" t="t" l="l"/>
            <a:pathLst>
              <a:path h="1270261" w="6653750">
                <a:moveTo>
                  <a:pt x="0" y="0"/>
                </a:moveTo>
                <a:lnTo>
                  <a:pt x="6653749" y="0"/>
                </a:lnTo>
                <a:lnTo>
                  <a:pt x="6653749" y="1270261"/>
                </a:lnTo>
                <a:lnTo>
                  <a:pt x="0" y="127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848510" y="5167602"/>
            <a:ext cx="6653750" cy="1270261"/>
          </a:xfrm>
          <a:custGeom>
            <a:avLst/>
            <a:gdLst/>
            <a:ahLst/>
            <a:cxnLst/>
            <a:rect r="r" b="b" t="t" l="l"/>
            <a:pathLst>
              <a:path h="1270261" w="6653750">
                <a:moveTo>
                  <a:pt x="0" y="0"/>
                </a:moveTo>
                <a:lnTo>
                  <a:pt x="6653749" y="0"/>
                </a:lnTo>
                <a:lnTo>
                  <a:pt x="6653749" y="1270262"/>
                </a:lnTo>
                <a:lnTo>
                  <a:pt x="0" y="1270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201618" y="7437866"/>
            <a:ext cx="6653750" cy="1270261"/>
          </a:xfrm>
          <a:custGeom>
            <a:avLst/>
            <a:gdLst/>
            <a:ahLst/>
            <a:cxnLst/>
            <a:rect r="r" b="b" t="t" l="l"/>
            <a:pathLst>
              <a:path h="1270261" w="6653750">
                <a:moveTo>
                  <a:pt x="0" y="0"/>
                </a:moveTo>
                <a:lnTo>
                  <a:pt x="6653750" y="0"/>
                </a:lnTo>
                <a:lnTo>
                  <a:pt x="6653750" y="1270261"/>
                </a:lnTo>
                <a:lnTo>
                  <a:pt x="0" y="127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201618" y="5167602"/>
            <a:ext cx="6653750" cy="1270261"/>
          </a:xfrm>
          <a:custGeom>
            <a:avLst/>
            <a:gdLst/>
            <a:ahLst/>
            <a:cxnLst/>
            <a:rect r="r" b="b" t="t" l="l"/>
            <a:pathLst>
              <a:path h="1270261" w="6653750">
                <a:moveTo>
                  <a:pt x="0" y="0"/>
                </a:moveTo>
                <a:lnTo>
                  <a:pt x="6653750" y="0"/>
                </a:lnTo>
                <a:lnTo>
                  <a:pt x="6653750" y="1270262"/>
                </a:lnTo>
                <a:lnTo>
                  <a:pt x="0" y="12702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201618" y="2897339"/>
            <a:ext cx="6653750" cy="1270261"/>
          </a:xfrm>
          <a:custGeom>
            <a:avLst/>
            <a:gdLst/>
            <a:ahLst/>
            <a:cxnLst/>
            <a:rect r="r" b="b" t="t" l="l"/>
            <a:pathLst>
              <a:path h="1270261" w="6653750">
                <a:moveTo>
                  <a:pt x="0" y="0"/>
                </a:moveTo>
                <a:lnTo>
                  <a:pt x="6653750" y="0"/>
                </a:lnTo>
                <a:lnTo>
                  <a:pt x="6653750" y="1270261"/>
                </a:lnTo>
                <a:lnTo>
                  <a:pt x="0" y="127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452767" y="3224177"/>
            <a:ext cx="1682849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true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Lê Việt Ân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04223" y="7742789"/>
            <a:ext cx="2637532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true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Trần Mạnh Duy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04098" y="5469676"/>
            <a:ext cx="3037781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true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Nguyễn Đức Dũng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522452" y="3198468"/>
            <a:ext cx="2303463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true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Bùi Minh Đức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029847" y="7764704"/>
            <a:ext cx="2528689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true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Phạm Chí Bách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277819" y="5469676"/>
            <a:ext cx="4032746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true">
                <a:solidFill>
                  <a:srgbClr val="FFFFFF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Phạm Ngọc Phương Anh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730943" y="3281010"/>
            <a:ext cx="1294805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22BI13009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299513" y="7824387"/>
            <a:ext cx="1196578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22BI13126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285970" y="5551273"/>
            <a:ext cx="1223665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22BI13106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6260073" y="3280065"/>
            <a:ext cx="1275457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22BI13085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892720" y="7847564"/>
            <a:ext cx="1255216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22BI13055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893910" y="5551273"/>
            <a:ext cx="1252835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22BI13037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340218" y="9366900"/>
            <a:ext cx="15587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23463">
            <a:off x="7745927" y="-84283"/>
            <a:ext cx="13054092" cy="4560564"/>
          </a:xfrm>
          <a:custGeom>
            <a:avLst/>
            <a:gdLst/>
            <a:ahLst/>
            <a:cxnLst/>
            <a:rect r="r" b="b" t="t" l="l"/>
            <a:pathLst>
              <a:path h="4560564" w="13054092">
                <a:moveTo>
                  <a:pt x="0" y="0"/>
                </a:moveTo>
                <a:lnTo>
                  <a:pt x="13054092" y="0"/>
                </a:lnTo>
                <a:lnTo>
                  <a:pt x="13054092" y="4560564"/>
                </a:lnTo>
                <a:lnTo>
                  <a:pt x="0" y="456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74737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490480" y="1536899"/>
            <a:ext cx="5653520" cy="1805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TABLE OF CONTENTS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809484" y="4603163"/>
            <a:ext cx="11449816" cy="4329430"/>
            <a:chOff x="0" y="0"/>
            <a:chExt cx="15266421" cy="577257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2506537" y="-257175"/>
              <a:ext cx="12759884" cy="60297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220"/>
                </a:lnSpc>
              </a:pPr>
              <a:r>
                <a:rPr lang="en-US" sz="3800" spc="608" b="true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Introduction</a:t>
              </a:r>
            </a:p>
            <a:p>
              <a:pPr algn="l">
                <a:lnSpc>
                  <a:spcPts val="7220"/>
                </a:lnSpc>
              </a:pPr>
              <a:r>
                <a:rPr lang="en-US" sz="3800" spc="608" b="true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Architecture</a:t>
              </a:r>
            </a:p>
            <a:p>
              <a:pPr algn="l">
                <a:lnSpc>
                  <a:spcPts val="7220"/>
                </a:lnSpc>
              </a:pPr>
              <a:r>
                <a:rPr lang="en-US" sz="3800" spc="608" b="true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Activities</a:t>
              </a:r>
            </a:p>
            <a:p>
              <a:pPr algn="l">
                <a:lnSpc>
                  <a:spcPts val="7220"/>
                </a:lnSpc>
              </a:pPr>
              <a:r>
                <a:rPr lang="en-US" sz="3800" spc="608" b="true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Demo</a:t>
              </a:r>
            </a:p>
            <a:p>
              <a:pPr algn="l">
                <a:lnSpc>
                  <a:spcPts val="7220"/>
                </a:lnSpc>
              </a:pPr>
              <a:r>
                <a:rPr lang="en-US" sz="3800" spc="608" b="true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Conclusion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247650"/>
              <a:ext cx="1422438" cy="56765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6811"/>
                </a:lnSpc>
              </a:pPr>
              <a:r>
                <a:rPr lang="en-US" b="true" sz="3585" spc="573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1</a:t>
              </a:r>
            </a:p>
            <a:p>
              <a:pPr algn="just">
                <a:lnSpc>
                  <a:spcPts val="6811"/>
                </a:lnSpc>
              </a:pPr>
              <a:r>
                <a:rPr lang="en-US" b="true" sz="3585" spc="573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2</a:t>
              </a:r>
            </a:p>
            <a:p>
              <a:pPr algn="just">
                <a:lnSpc>
                  <a:spcPts val="6811"/>
                </a:lnSpc>
              </a:pPr>
              <a:r>
                <a:rPr lang="en-US" b="true" sz="3585" spc="573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3</a:t>
              </a:r>
            </a:p>
            <a:p>
              <a:pPr algn="just">
                <a:lnSpc>
                  <a:spcPts val="6811"/>
                </a:lnSpc>
              </a:pPr>
              <a:r>
                <a:rPr lang="en-US" b="true" sz="3585" spc="573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4</a:t>
              </a:r>
            </a:p>
            <a:p>
              <a:pPr algn="just">
                <a:lnSpc>
                  <a:spcPts val="6811"/>
                </a:lnSpc>
              </a:pPr>
              <a:r>
                <a:rPr lang="en-US" b="true" sz="3585" spc="573">
                  <a:solidFill>
                    <a:srgbClr val="FFFFFF"/>
                  </a:solidFill>
                  <a:latin typeface="Montserrat Light Bold"/>
                  <a:ea typeface="Montserrat Light Bold"/>
                  <a:cs typeface="Montserrat Light Bold"/>
                  <a:sym typeface="Montserrat Light Bold"/>
                </a:rPr>
                <a:t>5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889447" y="3040363"/>
            <a:ext cx="9545064" cy="633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</a:p>
        </p:txBody>
      </p:sp>
      <p:sp>
        <p:nvSpPr>
          <p:cNvPr name="AutoShape 11" id="11"/>
          <p:cNvSpPr/>
          <p:nvPr/>
        </p:nvSpPr>
        <p:spPr>
          <a:xfrm>
            <a:off x="4416866" y="5175748"/>
            <a:ext cx="90087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12" id="12"/>
          <p:cNvSpPr/>
          <p:nvPr/>
        </p:nvSpPr>
        <p:spPr>
          <a:xfrm>
            <a:off x="4416866" y="6118218"/>
            <a:ext cx="90087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13" id="13"/>
          <p:cNvSpPr/>
          <p:nvPr/>
        </p:nvSpPr>
        <p:spPr>
          <a:xfrm>
            <a:off x="4416866" y="7029993"/>
            <a:ext cx="90087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14" id="14"/>
          <p:cNvSpPr/>
          <p:nvPr/>
        </p:nvSpPr>
        <p:spPr>
          <a:xfrm>
            <a:off x="4416866" y="7949054"/>
            <a:ext cx="90087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15" id="15"/>
          <p:cNvSpPr/>
          <p:nvPr/>
        </p:nvSpPr>
        <p:spPr>
          <a:xfrm>
            <a:off x="4416866" y="8913543"/>
            <a:ext cx="90087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AutoShape 16" id="16"/>
          <p:cNvSpPr/>
          <p:nvPr/>
        </p:nvSpPr>
        <p:spPr>
          <a:xfrm>
            <a:off x="6894330" y="4219689"/>
            <a:ext cx="0" cy="5648106"/>
          </a:xfrm>
          <a:prstGeom prst="line">
            <a:avLst/>
          </a:prstGeom>
          <a:ln cap="flat" w="38100">
            <a:solidFill>
              <a:srgbClr val="FFFFFF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TextBox 17" id="17"/>
          <p:cNvSpPr txBox="true"/>
          <p:nvPr/>
        </p:nvSpPr>
        <p:spPr>
          <a:xfrm rot="0">
            <a:off x="17295520" y="9366900"/>
            <a:ext cx="24526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37691" y="-15029"/>
            <a:ext cx="15450309" cy="10374620"/>
          </a:xfrm>
          <a:custGeom>
            <a:avLst/>
            <a:gdLst/>
            <a:ahLst/>
            <a:cxnLst/>
            <a:rect r="r" b="b" t="t" l="l"/>
            <a:pathLst>
              <a:path h="10374620" w="15450309">
                <a:moveTo>
                  <a:pt x="0" y="0"/>
                </a:moveTo>
                <a:lnTo>
                  <a:pt x="15450309" y="0"/>
                </a:lnTo>
                <a:lnTo>
                  <a:pt x="15450309" y="10374620"/>
                </a:lnTo>
                <a:lnTo>
                  <a:pt x="0" y="10374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</a:blip>
            <a:stretch>
              <a:fillRect l="0" t="-3441" r="-7822" b="-344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2263530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87994" y="3276632"/>
            <a:ext cx="12504811" cy="5981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09900" indent="-404950" lvl="1">
              <a:lnSpc>
                <a:spcPts val="5251"/>
              </a:lnSpc>
              <a:buFont typeface="Arial"/>
              <a:buChar char="•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Reddit - a media platform</a:t>
            </a:r>
          </a:p>
          <a:p>
            <a:pPr algn="l" marL="1619801" indent="-539934" lvl="2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allows users to share content, participate in dicussions, engage in diverse communities</a:t>
            </a:r>
          </a:p>
          <a:p>
            <a:pPr algn="l" marL="1619801" indent="-539934" lvl="2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community - </a:t>
            </a: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“subreddit” - focused on specific interests</a:t>
            </a:r>
          </a:p>
          <a:p>
            <a:pPr algn="l" marL="1619801" indent="-539934" lvl="2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users can post</a:t>
            </a: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content while others upvote and downvote, influencing the visibility of the content</a:t>
            </a:r>
          </a:p>
          <a:p>
            <a:pPr algn="l" marL="1619801" indent="-539934" lvl="2">
              <a:lnSpc>
                <a:spcPts val="5251"/>
              </a:lnSpc>
              <a:buFont typeface="Arial"/>
              <a:buChar char="⚬"/>
            </a:pPr>
            <a:r>
              <a:rPr lang="en-US" sz="3751">
                <a:solidFill>
                  <a:srgbClr val="1B1B1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vast range of topics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67698" y="2337851"/>
            <a:ext cx="2064345" cy="531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7"/>
              </a:lnSpc>
            </a:pPr>
            <a:r>
              <a:rPr lang="en-US" sz="30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Introduction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7698" y="4955252"/>
            <a:ext cx="1702296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80658" y="3603337"/>
            <a:ext cx="2276376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Architecture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296364" y="9366900"/>
            <a:ext cx="24358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3620121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404552" y="2924208"/>
            <a:ext cx="2997954" cy="6607062"/>
          </a:xfrm>
          <a:custGeom>
            <a:avLst/>
            <a:gdLst/>
            <a:ahLst/>
            <a:cxnLst/>
            <a:rect r="r" b="b" t="t" l="l"/>
            <a:pathLst>
              <a:path h="6607062" w="2997954">
                <a:moveTo>
                  <a:pt x="0" y="0"/>
                </a:moveTo>
                <a:lnTo>
                  <a:pt x="2997954" y="0"/>
                </a:lnTo>
                <a:lnTo>
                  <a:pt x="2997954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964606" y="2924208"/>
            <a:ext cx="3006213" cy="6607062"/>
          </a:xfrm>
          <a:custGeom>
            <a:avLst/>
            <a:gdLst/>
            <a:ahLst/>
            <a:cxnLst/>
            <a:rect r="r" b="b" t="t" l="l"/>
            <a:pathLst>
              <a:path h="6607062" w="3006213">
                <a:moveTo>
                  <a:pt x="0" y="0"/>
                </a:moveTo>
                <a:lnTo>
                  <a:pt x="3006213" y="0"/>
                </a:lnTo>
                <a:lnTo>
                  <a:pt x="3006213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532919" y="2924208"/>
            <a:ext cx="2923625" cy="6607062"/>
          </a:xfrm>
          <a:custGeom>
            <a:avLst/>
            <a:gdLst/>
            <a:ahLst/>
            <a:cxnLst/>
            <a:rect r="r" b="b" t="t" l="l"/>
            <a:pathLst>
              <a:path h="6607062" w="2923625">
                <a:moveTo>
                  <a:pt x="0" y="0"/>
                </a:moveTo>
                <a:lnTo>
                  <a:pt x="2923625" y="0"/>
                </a:lnTo>
                <a:lnTo>
                  <a:pt x="2923625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ARCHITECTURE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7698" y="4955252"/>
            <a:ext cx="1702296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67698" y="3637807"/>
            <a:ext cx="1989336" cy="553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4"/>
              </a:lnSpc>
            </a:pPr>
            <a:r>
              <a:rPr lang="en-US" sz="3146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Architecture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275429" y="9366900"/>
            <a:ext cx="28545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3620121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466849" y="2924208"/>
            <a:ext cx="2997954" cy="6607062"/>
          </a:xfrm>
          <a:custGeom>
            <a:avLst/>
            <a:gdLst/>
            <a:ahLst/>
            <a:cxnLst/>
            <a:rect r="r" b="b" t="t" l="l"/>
            <a:pathLst>
              <a:path h="6607062" w="2997954">
                <a:moveTo>
                  <a:pt x="0" y="0"/>
                </a:moveTo>
                <a:lnTo>
                  <a:pt x="2997954" y="0"/>
                </a:lnTo>
                <a:lnTo>
                  <a:pt x="2997954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404552" y="2924208"/>
            <a:ext cx="2940142" cy="6607062"/>
          </a:xfrm>
          <a:custGeom>
            <a:avLst/>
            <a:gdLst/>
            <a:ahLst/>
            <a:cxnLst/>
            <a:rect r="r" b="b" t="t" l="l"/>
            <a:pathLst>
              <a:path h="6607062" w="2940142">
                <a:moveTo>
                  <a:pt x="0" y="0"/>
                </a:moveTo>
                <a:lnTo>
                  <a:pt x="2940143" y="0"/>
                </a:lnTo>
                <a:lnTo>
                  <a:pt x="2940143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ARCHITECTURE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67698" y="4955252"/>
            <a:ext cx="1702296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7698" y="3637807"/>
            <a:ext cx="1989336" cy="553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4"/>
              </a:lnSpc>
            </a:pPr>
            <a:r>
              <a:rPr lang="en-US" sz="3146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Architecture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8906795" y="2901342"/>
            <a:ext cx="2997954" cy="6607062"/>
          </a:xfrm>
          <a:custGeom>
            <a:avLst/>
            <a:gdLst/>
            <a:ahLst/>
            <a:cxnLst/>
            <a:rect r="r" b="b" t="t" l="l"/>
            <a:pathLst>
              <a:path h="6607062" w="2997954">
                <a:moveTo>
                  <a:pt x="0" y="0"/>
                </a:moveTo>
                <a:lnTo>
                  <a:pt x="2997954" y="0"/>
                </a:lnTo>
                <a:lnTo>
                  <a:pt x="2997954" y="6607061"/>
                </a:lnTo>
                <a:lnTo>
                  <a:pt x="0" y="660706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295967" y="9366900"/>
            <a:ext cx="24437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3620121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549301" y="3204888"/>
            <a:ext cx="2884470" cy="6356958"/>
          </a:xfrm>
          <a:custGeom>
            <a:avLst/>
            <a:gdLst/>
            <a:ahLst/>
            <a:cxnLst/>
            <a:rect r="r" b="b" t="t" l="l"/>
            <a:pathLst>
              <a:path h="6356958" w="2884470">
                <a:moveTo>
                  <a:pt x="0" y="0"/>
                </a:moveTo>
                <a:lnTo>
                  <a:pt x="2884470" y="0"/>
                </a:lnTo>
                <a:lnTo>
                  <a:pt x="2884470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209420" y="3204888"/>
            <a:ext cx="2884470" cy="6356958"/>
          </a:xfrm>
          <a:custGeom>
            <a:avLst/>
            <a:gdLst/>
            <a:ahLst/>
            <a:cxnLst/>
            <a:rect r="r" b="b" t="t" l="l"/>
            <a:pathLst>
              <a:path h="6356958" w="2884470">
                <a:moveTo>
                  <a:pt x="0" y="0"/>
                </a:moveTo>
                <a:lnTo>
                  <a:pt x="2884470" y="0"/>
                </a:lnTo>
                <a:lnTo>
                  <a:pt x="2884470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865415" y="3204888"/>
            <a:ext cx="2955986" cy="6356958"/>
          </a:xfrm>
          <a:custGeom>
            <a:avLst/>
            <a:gdLst/>
            <a:ahLst/>
            <a:cxnLst/>
            <a:rect r="r" b="b" t="t" l="l"/>
            <a:pathLst>
              <a:path h="6356958" w="2955986">
                <a:moveTo>
                  <a:pt x="0" y="0"/>
                </a:moveTo>
                <a:lnTo>
                  <a:pt x="2955986" y="0"/>
                </a:lnTo>
                <a:lnTo>
                  <a:pt x="2955986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592926" y="3204888"/>
            <a:ext cx="2924201" cy="6356958"/>
          </a:xfrm>
          <a:custGeom>
            <a:avLst/>
            <a:gdLst/>
            <a:ahLst/>
            <a:cxnLst/>
            <a:rect r="r" b="b" t="t" l="l"/>
            <a:pathLst>
              <a:path h="6356958" w="2924201">
                <a:moveTo>
                  <a:pt x="0" y="0"/>
                </a:moveTo>
                <a:lnTo>
                  <a:pt x="2924201" y="0"/>
                </a:lnTo>
                <a:lnTo>
                  <a:pt x="2924201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ARCHITECTURE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67698" y="4955252"/>
            <a:ext cx="1702296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67698" y="3637807"/>
            <a:ext cx="1989336" cy="553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4"/>
              </a:lnSpc>
            </a:pPr>
            <a:r>
              <a:rPr lang="en-US" sz="3146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Architecture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286690" y="9366900"/>
            <a:ext cx="26293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0" y="4972036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69075" y="5061572"/>
            <a:ext cx="1400919" cy="51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4544881" y="2826513"/>
            <a:ext cx="2997954" cy="6607062"/>
          </a:xfrm>
          <a:custGeom>
            <a:avLst/>
            <a:gdLst/>
            <a:ahLst/>
            <a:cxnLst/>
            <a:rect r="r" b="b" t="t" l="l"/>
            <a:pathLst>
              <a:path h="6607062" w="2997954">
                <a:moveTo>
                  <a:pt x="0" y="0"/>
                </a:moveTo>
                <a:lnTo>
                  <a:pt x="2997954" y="0"/>
                </a:lnTo>
                <a:lnTo>
                  <a:pt x="2997954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291006" y="9366900"/>
            <a:ext cx="2542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542835" y="4083462"/>
            <a:ext cx="10434025" cy="3925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64786" indent="-482393" lvl="1">
              <a:lnSpc>
                <a:spcPts val="6256"/>
              </a:lnSpc>
              <a:buAutoNum type="arabicPeriod" startAt="1"/>
            </a:pPr>
            <a:r>
              <a:rPr lang="en-US" sz="44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Fill in the information</a:t>
            </a:r>
          </a:p>
          <a:p>
            <a:pPr algn="l" marL="964786" indent="-482393" lvl="1">
              <a:lnSpc>
                <a:spcPts val="6256"/>
              </a:lnSpc>
              <a:buAutoNum type="arabicPeriod" startAt="1"/>
            </a:pPr>
            <a:r>
              <a:rPr lang="en-US" sz="44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Tick “Remember me” to remember login information </a:t>
            </a:r>
          </a:p>
          <a:p>
            <a:pPr algn="l" marL="964786" indent="-482393" lvl="1">
              <a:lnSpc>
                <a:spcPts val="6256"/>
              </a:lnSpc>
              <a:buAutoNum type="arabicPeriod" startAt="1"/>
            </a:pPr>
            <a:r>
              <a:rPr lang="en-US" sz="44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Login</a:t>
            </a:r>
          </a:p>
          <a:p>
            <a:pPr algn="l" marL="964786" indent="-482393" lvl="1">
              <a:lnSpc>
                <a:spcPts val="6256"/>
              </a:lnSpc>
              <a:buAutoNum type="arabicPeriod" startAt="1"/>
            </a:pPr>
            <a:r>
              <a:rPr lang="en-US" sz="44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Link to Facebook/Google/X account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837691" cy="10287000"/>
            <a:chOff x="0" y="0"/>
            <a:chExt cx="74737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7376" cy="2709333"/>
            </a:xfrm>
            <a:custGeom>
              <a:avLst/>
              <a:gdLst/>
              <a:ahLst/>
              <a:cxnLst/>
              <a:rect r="r" b="b" t="t" l="l"/>
              <a:pathLst>
                <a:path h="2709333" w="747376">
                  <a:moveTo>
                    <a:pt x="0" y="0"/>
                  </a:moveTo>
                  <a:lnTo>
                    <a:pt x="747376" y="0"/>
                  </a:lnTo>
                  <a:lnTo>
                    <a:pt x="74737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47376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199735">
            <a:off x="9047416" y="113045"/>
            <a:ext cx="12311038" cy="4300972"/>
          </a:xfrm>
          <a:custGeom>
            <a:avLst/>
            <a:gdLst/>
            <a:ahLst/>
            <a:cxnLst/>
            <a:rect r="r" b="b" t="t" l="l"/>
            <a:pathLst>
              <a:path h="4300972" w="12311038">
                <a:moveTo>
                  <a:pt x="0" y="0"/>
                </a:moveTo>
                <a:lnTo>
                  <a:pt x="12311038" y="0"/>
                </a:lnTo>
                <a:lnTo>
                  <a:pt x="12311038" y="4300971"/>
                </a:lnTo>
                <a:lnTo>
                  <a:pt x="0" y="430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549301" y="1333890"/>
            <a:ext cx="9720360" cy="92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7000">
                <a:solidFill>
                  <a:srgbClr val="FF91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ACTIVITIES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6028" y="7659082"/>
            <a:ext cx="2065635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69075" y="6307167"/>
            <a:ext cx="109954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Demo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0" y="4972036"/>
            <a:ext cx="2837691" cy="665568"/>
          </a:xfrm>
          <a:custGeom>
            <a:avLst/>
            <a:gdLst/>
            <a:ahLst/>
            <a:cxnLst/>
            <a:rect r="r" b="b" t="t" l="l"/>
            <a:pathLst>
              <a:path h="665568" w="2837691">
                <a:moveTo>
                  <a:pt x="0" y="0"/>
                </a:moveTo>
                <a:lnTo>
                  <a:pt x="2837691" y="0"/>
                </a:lnTo>
                <a:lnTo>
                  <a:pt x="2837691" y="665568"/>
                </a:lnTo>
                <a:lnTo>
                  <a:pt x="0" y="66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69075" y="5061572"/>
            <a:ext cx="1400919" cy="51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7"/>
              </a:lnSpc>
            </a:pPr>
            <a:r>
              <a:rPr lang="en-US" sz="2962">
                <a:solidFill>
                  <a:srgbClr val="1B1B1B"/>
                </a:solidFill>
                <a:latin typeface="Crimson Pro"/>
                <a:ea typeface="Crimson Pro"/>
                <a:cs typeface="Crimson Pro"/>
                <a:sym typeface="Crimson Pro"/>
              </a:rPr>
              <a:t>Activities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291006" y="9366900"/>
            <a:ext cx="2542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01349" y="5042522"/>
            <a:ext cx="7134625" cy="1483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21488" indent="-460744" lvl="1">
              <a:lnSpc>
                <a:spcPts val="5975"/>
              </a:lnSpc>
              <a:buAutoNum type="arabicPeriod" startAt="1"/>
            </a:pPr>
            <a:r>
              <a:rPr lang="en-US" sz="42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Click into the “User profile”</a:t>
            </a:r>
          </a:p>
          <a:p>
            <a:pPr algn="l" marL="921488" indent="-460744" lvl="1">
              <a:lnSpc>
                <a:spcPts val="5975"/>
              </a:lnSpc>
              <a:buAutoNum type="arabicPeriod" startAt="1"/>
            </a:pPr>
            <a:r>
              <a:rPr lang="en-US" sz="426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See your User profile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4294725" y="2826513"/>
            <a:ext cx="3006213" cy="6607062"/>
          </a:xfrm>
          <a:custGeom>
            <a:avLst/>
            <a:gdLst/>
            <a:ahLst/>
            <a:cxnLst/>
            <a:rect r="r" b="b" t="t" l="l"/>
            <a:pathLst>
              <a:path h="6607062" w="3006213">
                <a:moveTo>
                  <a:pt x="0" y="0"/>
                </a:moveTo>
                <a:lnTo>
                  <a:pt x="3006213" y="0"/>
                </a:lnTo>
                <a:lnTo>
                  <a:pt x="3006213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212041" y="2826513"/>
            <a:ext cx="2923625" cy="6607062"/>
          </a:xfrm>
          <a:custGeom>
            <a:avLst/>
            <a:gdLst/>
            <a:ahLst/>
            <a:cxnLst/>
            <a:rect r="r" b="b" t="t" l="l"/>
            <a:pathLst>
              <a:path h="6607062" w="2923625">
                <a:moveTo>
                  <a:pt x="0" y="0"/>
                </a:moveTo>
                <a:lnTo>
                  <a:pt x="2923625" y="0"/>
                </a:lnTo>
                <a:lnTo>
                  <a:pt x="2923625" y="6607062"/>
                </a:lnTo>
                <a:lnTo>
                  <a:pt x="0" y="66070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DAGRFPhh0Vg</dc:identifier>
  <dcterms:modified xsi:type="dcterms:W3CDTF">2011-08-01T06:04:30Z</dcterms:modified>
  <cp:revision>1</cp:revision>
  <dc:title>Reddit’s client</dc:title>
</cp:coreProperties>
</file>

<file path=docProps/thumbnail.jpeg>
</file>